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5" r:id="rId5"/>
    <p:sldId id="268" r:id="rId6"/>
    <p:sldId id="269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795B-CC9D-7DDE-881D-F148D2E74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C457B-082C-0A2A-4018-4533C80AA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4D5E-46D9-5CA0-3713-500E2D33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55D99-A8E1-D19F-4985-ED88324F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400FE-EF48-E458-3FA9-82083391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93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2BF5-36D7-8696-A51D-3936D0F0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FA2DB-8B92-8FC2-5AA9-C76069618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8970F-6295-5A64-0A48-CD2713F9E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5FE88-2EF5-505B-088B-2BEDBFDD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6159A-E94A-4052-AEAF-0D884CC0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9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F17C64-D9BB-5B6D-B867-B310DBEC96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85FBE-1AA6-28BE-0404-DC5EB4A0B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AFA56-2259-2041-F1DD-7B39D058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2A317-988A-49AA-6030-1DD4523A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DC0D0-7A58-AA62-E5C9-AA13DD01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DE0D-9508-B177-CC86-8A846E57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8013-CC28-83BE-1D7D-8ED2E8A1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8E1DB-847A-A6C8-7227-47188C9A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56758-4ACF-01E9-44F0-12367373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2D154-FB52-AA3F-850A-8E3C067B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8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467B-6CA4-D0B3-3F37-B3EC4619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7C199-1F69-5E16-09CD-1ACD55EB6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62CEE-95F6-0E3B-1624-CCCCF45A3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5885-924F-F939-F502-7FC4BB76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DCD8E-412B-A7C8-0A3E-C7649FDEF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1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D0E5-B292-1963-87C4-5E3D8EB7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DA5E7-A244-AD8B-1F93-0A21AEDA3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7C589-46CF-B656-5473-C9821E7C5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84DD0-4084-2F1E-9F27-1C251DC6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E94AC-883E-EEE5-B4B3-ACFEA561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77DB1-6B23-FE8B-A8D1-5D68525A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35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31A95-2E08-D402-0688-7B52CB2E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76DA8-009A-E47E-C75A-70C015206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188C1-63A9-2B7E-355B-76975EFFE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E999B8-E885-A283-380B-3AB5AD549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08594-AAEB-7B9C-5406-A890E4CF1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690287-B95E-FD65-E7E2-41ACB9DE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127E4-3B34-FBA0-189A-94429092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DE4F6-57CB-A259-9DE9-CD68A0E2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8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6345-B5A9-B88A-D692-855B387E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10541-DFE1-33E2-C67D-11457A06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1BA38-C9E9-0503-7EA3-A2F3AFBE5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5384C-6954-9F78-C5D3-4325D39A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1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F5C96-D993-3E09-5D1B-C73D0B35E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258AF-C729-7E28-4824-9FCD6F0B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2D111-B298-245F-CA79-358EB26A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0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A482-1719-321A-BDFB-8ED56A73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DF47-56FF-9EA8-4C02-964F95F22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B28DF-4FFC-EA61-8E24-E1F53BB79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744B9-50CF-3BC1-849F-8C8BCECB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D580D-A532-73EF-EFF0-910E9436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E3F2A-611C-1121-A481-C47D3E9C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4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4CDD-05A9-73B3-728C-A5C6FB33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431E-793C-DB86-BFE8-AB41CECD4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F120D-8088-EEB7-6F5F-F66B06E7B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4382B-8EB9-BEF3-7175-605DEABB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CEF63-9A08-8B43-B288-A0FEE868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9B2F-9C34-F51B-01D8-2149C144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6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71A4EB-675E-A357-A044-1AE8951F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3842B-038E-5EBC-C159-2B3899909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70173-1F1A-43B6-4AEE-94E7A7F11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30945B-CAA0-4718-B07C-28E2A79D26F3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2D45D-57B2-5AF8-EBBC-155E331D0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362EA-F4F2-EF1E-00DE-93A963C8E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71A9A6-09D2-42E5-B923-D8A6B4C0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B9D3-4AA5-3643-D62F-2D7BD6B65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14DC7-9984-04EB-E650-8F02A3890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E3369-59FD-B279-046C-460AC1B9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4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44064-56BC-0523-71A5-7C9957C2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DAF6-B959-230E-9821-0D4B2901A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7E2EE-5411-B64E-7225-C7A8DE70B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BB21B-FAD1-4E75-645F-338E60D5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4A8BF7-4C35-7D14-880E-56BB395F9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2CF91-0884-283F-7EB7-B9998C8BE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94569-B62B-C49B-49D0-2CAB96DBC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4A1C1-0F11-D2CD-9F77-94BD44100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A4C45-D4CA-91A9-4604-F9F3924A4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6E3D8-FF16-915D-2D0E-EF9F1B926A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CF8E18-9FC7-2641-7381-BE01BA8D2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12E6BE-7400-D527-7270-8A9F464069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748BD5-926F-5D3F-8EA6-388A81519B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7F4115-1905-3266-8D93-606EF79460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B61E8-A04C-3DFA-2A6B-F9E6CEEA82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5A6C3C-927D-7898-71B8-2D53CADCCB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516597-1540-F69E-4792-DAE7248084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019786-7058-6AE3-8DFF-90B66CEC0F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B8DEAD-A425-B039-F10A-7C76AA4E41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197587-AEDA-82C1-6BF6-14D4415AF8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3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0BEBB5-2717-DCBA-63CC-C0CE2C22F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69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600-EE48-EEA8-8DDB-D04FCB66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3DABC7-0D00-400E-64FD-0D4768466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4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C24F8-9BB2-6CC7-8EA6-FC820FB9F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770C9-4EE5-24C0-1536-E762D99B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0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48863-45C4-057E-3FAA-A4CBBBAC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A00D3-157F-70BE-ABA1-4A94BA58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3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B90B7-F4C5-3922-BD23-077F2D39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11A8-32AD-06A4-B774-A99D5EDD2D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30036-5D7A-25B2-35A5-75FE6B563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5428E-061B-C22E-60EA-FE59C257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6B62C-EFAD-714F-8F2A-521507AE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2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1D4EF-1C12-5703-FED3-B0A734B6C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BFB2-6506-F82E-2E11-49787CB48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851D9-D593-1E62-79E0-5D2ED82C4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460CC-55C6-6192-A18B-ECAFE0351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E048A-B681-2504-ECB7-AC8452DE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58235-A1D3-2D61-EFF0-F65BC3358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3624-89F8-FA9B-6818-8B698DC39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8F0713-A0AC-B4B7-7DC5-8B537096B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6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56DD1-8DE6-43DB-E17A-FE9C476A8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EB9D-700B-D6C8-2060-C7F61CC13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89B98-F193-3531-BB78-A151ACF45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0C9A-8A38-949B-2801-4CC0AE36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9B778-C30A-6C2F-730F-D190C17F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E2DF1-5E2E-0541-96F8-CC2D81453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1C142-886B-1327-4A72-A72339E0D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6E2C60-11A0-0B38-C239-379941A8B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955CA-13DC-A5AF-5576-7E9BEE908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A5B75-214D-F0BF-D268-419D23FF3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F22CAC-E2FC-99A5-BF75-0DA08E239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3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B4153-DC8B-E68F-139A-D69108163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EFCE-7241-2728-C454-7BBD3B63B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C435F-2EE8-05DB-6867-93A3398E9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4C78C-9654-6632-FFBA-D3DD355D2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31C143-7744-6209-ECFE-9E9FFD39C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95CAE-A17F-C69D-01B0-0DCDF1A6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BDC22-AC64-B31A-E25E-289E9CDD7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DFAE72-3842-E267-4994-F66C995AD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8A95BE-E65E-9F9E-CC42-C90BCBC3A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1694E4-DD93-1C83-2AFB-64365DDF6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C3FE21-C528-FA59-C607-C7FEFD1F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DF1639-667C-46C9-1F2A-320A953D22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2CBD45-744A-8985-EE9F-3B91337B8D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D4BDBC-C5A1-6E6E-3E0C-465EB82E9F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11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4C1EA-54A1-F695-0D5A-ECA4E5B6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F2DD-D807-84D6-908C-288794CA52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335D9-4395-7CA9-4B1D-722BE82B8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FF36A-89F8-1E3E-0543-CCDCD32A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0DAB05-4131-06C5-7747-72E690AB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51873-B25F-A864-FDB0-DB9E9D4B2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3E7AEF-8D52-714F-AF00-2B3BF1867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0267A-AECE-48F1-5F01-2E5692F1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8B41A-0A92-FA42-F412-E1ED7F3EE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723A4-5838-D2FC-6747-F6145ECDC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7EF414-3639-A871-E7CB-1D617DEA73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02921F-0C23-4BD8-4F3B-361D653997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11D374-C74A-E483-194B-7A90B628F9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6C98BB-7664-E37D-8EB6-70EDA17B0D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B78AF-C95A-D02D-838F-7D26719801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2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ECF1A-DAD2-ACE3-6BD3-1B32E0C55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21BE-7A0B-B37C-855D-A8E6D907F7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9971D-9E14-EA8F-4664-80EA12796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F5B8C-82EA-03B6-73DC-FABA93D2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6D9937-C83C-B4AB-7978-9468A0C3A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EE551-C033-B644-F4EC-14A5BC4F2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B645DF-B605-99FC-72C8-567601CB4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7769D-6E0F-A54F-1F91-BD6B079CE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2A9D96-C1A6-7914-13F0-311860DC6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7D21C-1E71-6617-FDE9-CA213FFDB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2C4F5B-E5F6-5F1D-9802-32AAAE683A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754E56-757A-9B74-6DAD-A346285AA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E4CC6C-B166-6AD6-BB18-CCE665B337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CFEE44-5425-ED74-512A-4E8CA9505F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333C78-97B0-7947-864B-355328F783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EAFA52-AC34-7996-2B23-BD8364FC25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A8D73-47F2-AEBD-DEAC-7EC7EFE4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488D-C05F-6F3E-BD11-32AC62F6E7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FD859-6EB1-3A6E-7840-8FC3923AA3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9860-1244-45C1-FFBB-994B64C5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2BE30-CA3E-8203-B63B-915A2FCD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D9508-7367-CAD0-E3F4-1FCCA4E77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2C369-780E-AC4A-531E-451D04AA8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9C782F-82F7-C44D-2BD8-3697F9B6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83851-3515-91A5-13B1-49CF65CE7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96EA99-E2AE-A07F-3A89-FADC3471F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2B3F60-E19A-3F5A-FC0D-11D16AA19B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EC703F-D61E-8722-7912-C23CC6B9B5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05AAB0-9539-D259-1B01-7E08C8CAED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C19E34-6E02-D2EC-3612-1E4B8A7BB3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18E267-3CAA-B31B-0933-4605A83802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C25046-1B1A-CD79-79BB-46680EE228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AEEB54-A066-FEAF-416D-3F74A03827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04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F71CA-35D9-5BEF-64EC-6FB9E752D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5BF2-10DF-C885-C8F7-C806EFD9A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2430D-899E-E779-93D3-3692DFF377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86725-49FA-F967-188B-8AD269A6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944F8D-0190-FD3F-5B3F-23A8D70F6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704AA-A064-EA25-6912-82E59B6EA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D94B6B-4653-BC38-0FEF-DE532A0DE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F268F-5A04-64E5-F966-2CA16031B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C08164-68D8-C06F-DD5B-CCD5B90CF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D6C2DF-322A-AD6E-7F70-BC22C9F53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E1FB51-1FE5-8C9C-FA2A-820B05D42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48A4ED-8B4E-8E5D-C874-2A275A62B9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53BCA7-9785-43E5-3D91-8D7B9C86CA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9C6F14-9925-4687-F9F6-2DF38B327D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67369-D1DE-A40C-EA1D-089F0DF0E5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4C8739-D077-33B1-44C1-BC3A86E8C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970A46-CD45-0825-B8D7-33F440832D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EA0361-C52C-0C15-1187-E818104914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1488F9-BE4C-B51E-4D1C-FCACCF20EA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3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289</cp:revision>
  <dcterms:created xsi:type="dcterms:W3CDTF">2025-07-26T10:58:24Z</dcterms:created>
  <dcterms:modified xsi:type="dcterms:W3CDTF">2025-08-30T18:59:05Z</dcterms:modified>
</cp:coreProperties>
</file>